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342" r:id="rId4"/>
    <p:sldId id="258" r:id="rId5"/>
    <p:sldId id="343" r:id="rId6"/>
    <p:sldId id="485" r:id="rId7"/>
    <p:sldId id="478" r:id="rId8"/>
    <p:sldId id="444" r:id="rId9"/>
    <p:sldId id="445" r:id="rId10"/>
    <p:sldId id="465" r:id="rId11"/>
    <p:sldId id="358" r:id="rId12"/>
    <p:sldId id="268" r:id="rId13"/>
    <p:sldId id="269" r:id="rId14"/>
    <p:sldId id="451" r:id="rId15"/>
    <p:sldId id="447" r:id="rId16"/>
    <p:sldId id="450" r:id="rId17"/>
    <p:sldId id="448" r:id="rId18"/>
    <p:sldId id="449" r:id="rId19"/>
    <p:sldId id="452" r:id="rId20"/>
    <p:sldId id="393" r:id="rId21"/>
    <p:sldId id="395" r:id="rId22"/>
    <p:sldId id="394" r:id="rId23"/>
    <p:sldId id="396" r:id="rId24"/>
    <p:sldId id="474" r:id="rId25"/>
    <p:sldId id="475" r:id="rId26"/>
    <p:sldId id="476" r:id="rId27"/>
    <p:sldId id="487" r:id="rId28"/>
    <p:sldId id="407" r:id="rId29"/>
    <p:sldId id="411" r:id="rId30"/>
    <p:sldId id="412" r:id="rId31"/>
    <p:sldId id="414" r:id="rId32"/>
    <p:sldId id="398" r:id="rId33"/>
    <p:sldId id="416" r:id="rId34"/>
    <p:sldId id="486" r:id="rId35"/>
    <p:sldId id="278" r:id="rId36"/>
    <p:sldId id="420" r:id="rId37"/>
    <p:sldId id="421" r:id="rId38"/>
    <p:sldId id="422" r:id="rId39"/>
    <p:sldId id="424" r:id="rId40"/>
    <p:sldId id="291" r:id="rId41"/>
    <p:sldId id="386" r:id="rId42"/>
    <p:sldId id="387" r:id="rId43"/>
    <p:sldId id="388" r:id="rId44"/>
    <p:sldId id="293" r:id="rId45"/>
    <p:sldId id="489" r:id="rId46"/>
    <p:sldId id="494" r:id="rId47"/>
    <p:sldId id="479" r:id="rId48"/>
    <p:sldId id="389" r:id="rId49"/>
    <p:sldId id="428" r:id="rId50"/>
    <p:sldId id="429" r:id="rId51"/>
    <p:sldId id="439" r:id="rId52"/>
    <p:sldId id="480" r:id="rId53"/>
    <p:sldId id="430" r:id="rId54"/>
    <p:sldId id="464" r:id="rId55"/>
    <p:sldId id="463" r:id="rId56"/>
    <p:sldId id="458" r:id="rId57"/>
    <p:sldId id="461" r:id="rId58"/>
    <p:sldId id="460" r:id="rId59"/>
    <p:sldId id="490" r:id="rId60"/>
    <p:sldId id="491" r:id="rId61"/>
    <p:sldId id="459" r:id="rId62"/>
    <p:sldId id="432" r:id="rId63"/>
    <p:sldId id="390" r:id="rId64"/>
    <p:sldId id="502" r:id="rId65"/>
    <p:sldId id="456" r:id="rId66"/>
    <p:sldId id="492" r:id="rId67"/>
    <p:sldId id="457" r:id="rId68"/>
    <p:sldId id="493" r:id="rId69"/>
    <p:sldId id="495" r:id="rId70"/>
    <p:sldId id="426" r:id="rId71"/>
    <p:sldId id="503" r:id="rId72"/>
    <p:sldId id="504" r:id="rId73"/>
    <p:sldId id="427" r:id="rId74"/>
    <p:sldId id="488" r:id="rId75"/>
    <p:sldId id="392" r:id="rId76"/>
    <p:sldId id="433" r:id="rId77"/>
    <p:sldId id="434" r:id="rId78"/>
    <p:sldId id="435" r:id="rId79"/>
    <p:sldId id="462" r:id="rId80"/>
    <p:sldId id="436" r:id="rId81"/>
    <p:sldId id="499" r:id="rId82"/>
    <p:sldId id="498" r:id="rId83"/>
    <p:sldId id="496" r:id="rId84"/>
    <p:sldId id="472" r:id="rId85"/>
    <p:sldId id="473" r:id="rId86"/>
    <p:sldId id="437" r:id="rId87"/>
    <p:sldId id="500" r:id="rId88"/>
    <p:sldId id="482" r:id="rId89"/>
    <p:sldId id="484" r:id="rId90"/>
    <p:sldId id="483" r:id="rId91"/>
    <p:sldId id="305" r:id="rId92"/>
    <p:sldId id="477" r:id="rId93"/>
    <p:sldId id="471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6"/>
    <p:restoredTop sz="94737"/>
  </p:normalViewPr>
  <p:slideViewPr>
    <p:cSldViewPr snapToGrid="0" snapToObjects="1">
      <p:cViewPr varScale="1">
        <p:scale>
          <a:sx n="96" d="100"/>
          <a:sy n="96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236C-6844-C745-86FF-1BAFD2E8D91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2BAF7-D93C-314D-9AC4-AA2F6318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0B2-6089-8042-BD97-02BA2346A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B3596-8E1D-E748-AACA-115B48E4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68FA-B4FE-AD4B-A092-27A23AA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0F2-4A9F-B145-8F67-AE75F63B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B78A-3162-F847-A328-2A558E1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B1-3514-B240-ADA5-57163A93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BB91-70A0-4442-B41C-B0DB28A4E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85A6-3264-DE47-9F81-2C8D2F3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AC5E-6751-6C41-A119-31B5746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0387-693E-8B4B-9F19-824EFA7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DEFB-F1D9-B547-8AE9-7451D126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3EF6-20E5-234E-98A5-0115CEE8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4606-BBA8-D446-9846-A341C959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BFA3-76EE-3544-B75C-29BDFD7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1EE2-11D2-424A-BED8-7A106E66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8F7-5C93-6B4F-8C8A-BD4EBB7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32B-A2B8-BC4B-B465-7373841F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1FC6-0E24-A448-A918-917C5389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E409-7BD1-0343-9C4B-95EF3371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A607-68AB-9741-BE43-59FD1C83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8EA9-553D-A849-A16B-049C0DB6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F30C-1584-6341-8102-8A121C7C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5519-6B89-CA4F-91AC-212A4F13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FE11-9B16-124A-8C9A-307490B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C6E8-E909-5640-9F5A-8CA8937F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5EE-D65B-0D41-AD6A-3C7F42EC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301-6E31-D947-AFE9-FC3902E1B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29FD-D7B2-D548-945C-22061872F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8745D-B430-2B46-944F-67B31C0D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5FB5-4231-FC4B-B7E4-A386D634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958E-70AD-8042-88CC-F17A5238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C7AE-3209-D541-BE25-97BF5D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03A-16E8-8C48-8566-39CE9D3A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3572-F6D0-D04E-9994-72BA1800C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B779-CD9D-D64F-92AB-D6DE54BE4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5F8-A5DD-8A42-8D81-AD284A901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5CB52-BB1D-7B40-B78B-B2D3B05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281-92BE-C44E-ADF1-5C4C0BA0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D1AE-6EEA-814A-854D-809CD1B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2104-11DB-C943-9C77-580DF9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DADA-7DFD-6B4F-8A85-1358FA78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C7CDD-DC2A-9644-8E60-97483E21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E7DD8-9D04-7E46-9A31-E5F114BB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B81D-F888-F743-BCEE-ECCADB47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2E72-6EC5-CB4B-8671-EBCC528B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0BAD-92EA-434F-A0C6-A943DA6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F42-AA3A-704E-854C-8F236F9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9E73-4F8A-9F41-ABB8-C424D80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00D8-3552-EA48-BCA0-B23E4BAE1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EFA0-2189-3E4A-AB87-5F2C5AFD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46D9-E0B6-0947-B998-28A3A91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31A-BC70-1942-9B8E-E34C3CB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DF26-4684-2A4A-9DDB-4EFA86BF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5AACA-78CA-5748-ADA7-F81328272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7CF-677C-544E-BBFF-508C1395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626E3-3CBD-7844-8A16-EE162D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2FD9D-3DA4-A848-A448-D995DC85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2417-ED86-C243-9B20-4013976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07DF8-92F9-9040-B300-21FE4AE4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1A87-EF30-2545-80B6-D9233DE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8E9-70E3-9B49-8970-98FCA0EA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6DC4-1557-1649-A351-2C8773C07460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A58E-06B0-5945-A333-0D525ABA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D29E-8CF3-D241-9669-9B97085B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0431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06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275165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6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03446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1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1280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7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</a:t>
            </a:r>
            <a:r>
              <a:rPr lang="en-US" dirty="0" err="1"/>
              <a:t>McNellis</a:t>
            </a:r>
            <a:r>
              <a:rPr lang="en-US" dirty="0"/>
              <a:t>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141" y="1951630"/>
            <a:ext cx="3642736" cy="273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519" y="1046573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029" y="5075799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29" y="5075799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77" y="5075799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7D39-46F3-A44B-8425-D3200E09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6029" y="5061045"/>
            <a:ext cx="1553509" cy="15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8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0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02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4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1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14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1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2213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4239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9765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1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67632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708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97224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58684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71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003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5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5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50945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40806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305043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287940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72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83744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89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16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619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8423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76334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34809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69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528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5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8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72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&gt; 0.05)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194533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185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95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473E8-83F1-E948-A3D2-26A5EBBD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93" y="1690688"/>
            <a:ext cx="4329807" cy="4454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90147-67EC-FB40-AD89-0F694424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9" y="1690739"/>
            <a:ext cx="4329758" cy="44546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037D24-3E4C-9241-B76E-288A6228BF3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DC758-A015-664F-A53B-7FA4B60E4D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8FE8CC-C9EB-CB49-BD03-C55D6B8B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53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9D1E-A107-714B-A73B-87DE1A84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ADFD9C-DA31-1B48-9128-33DF554406F2}"/>
              </a:ext>
            </a:extLst>
          </p:cNvPr>
          <p:cNvSpPr/>
          <p:nvPr/>
        </p:nvSpPr>
        <p:spPr>
          <a:xfrm>
            <a:off x="2054087" y="768626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DEF30-1B65-4347-82CE-11A7C15F2D48}"/>
              </a:ext>
            </a:extLst>
          </p:cNvPr>
          <p:cNvSpPr/>
          <p:nvPr/>
        </p:nvSpPr>
        <p:spPr>
          <a:xfrm>
            <a:off x="2054087" y="3528390"/>
            <a:ext cx="2054087" cy="188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5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25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0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82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5170-AC67-AB4F-84A1-23485F28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58" y="279523"/>
            <a:ext cx="10515600" cy="2852737"/>
          </a:xfrm>
        </p:spPr>
        <p:txBody>
          <a:bodyPr/>
          <a:lstStyle/>
          <a:p>
            <a:r>
              <a:rPr lang="en-US" dirty="0"/>
              <a:t>What does that mean for future projections?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018D-916D-F847-8974-E43545A0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6" y="3891084"/>
            <a:ext cx="68834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5878E-0E26-884B-A39C-DE7A0777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031" y="2825261"/>
            <a:ext cx="2131646" cy="213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4B99D-62C3-C44F-8A94-25FB1302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65" y="2825261"/>
            <a:ext cx="2131646" cy="213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8FA96-74FF-EA47-B078-F5C7EF81FB1B}"/>
              </a:ext>
            </a:extLst>
          </p:cNvPr>
          <p:cNvSpPr txBox="1"/>
          <p:nvPr/>
        </p:nvSpPr>
        <p:spPr>
          <a:xfrm>
            <a:off x="7841544" y="49569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8418F-0854-2549-B9DA-232414B63DF9}"/>
              </a:ext>
            </a:extLst>
          </p:cNvPr>
          <p:cNvSpPr txBox="1"/>
          <p:nvPr/>
        </p:nvSpPr>
        <p:spPr>
          <a:xfrm>
            <a:off x="10195899" y="4956907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Riley (LBNL)</a:t>
            </a:r>
          </a:p>
        </p:txBody>
      </p:sp>
    </p:spTree>
    <p:extLst>
      <p:ext uri="{BB962C8B-B14F-4D97-AF65-F5344CB8AC3E}">
        <p14:creationId xmlns:p14="http://schemas.microsoft.com/office/powerpoint/2010/main" val="224240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Model uncertainty &gt; fossil fuel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865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2613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Downregulation under elevated CO</a:t>
            </a:r>
            <a:r>
              <a:rPr lang="en-US" baseline="-25000" dirty="0"/>
              <a:t>2</a:t>
            </a:r>
            <a:r>
              <a:rPr lang="en-US" dirty="0"/>
              <a:t> would reduce leaf nutrient demand!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BAFC7-9CE6-6A4B-A67E-0FA3286A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89496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989589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057383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034518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980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80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4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28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23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3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407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2360877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644315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DC271A1-3EB3-8B42-BA05-30CF9710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788" y="1968988"/>
            <a:ext cx="6110603" cy="27794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D941F5-DAF6-9D47-A342-0D0E17F248AC}"/>
              </a:ext>
            </a:extLst>
          </p:cNvPr>
          <p:cNvSpPr txBox="1"/>
          <p:nvPr/>
        </p:nvSpPr>
        <p:spPr>
          <a:xfrm>
            <a:off x="6261657" y="1668016"/>
            <a:ext cx="52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Future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4052149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96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518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adaptive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92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7DFF-13B1-FD4C-908C-AF499AEA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14" y="3556668"/>
            <a:ext cx="3493726" cy="26202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3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12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8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6151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</a:t>
            </a:r>
            <a:r>
              <a:rPr lang="en-US" sz="2800"/>
              <a:t>seminar/ou_</a:t>
            </a:r>
            <a:r>
              <a:rPr lang="en-US" sz="2800" dirty="0"/>
              <a:t>fall2019</a:t>
            </a:r>
          </a:p>
        </p:txBody>
      </p:sp>
    </p:spTree>
    <p:extLst>
      <p:ext uri="{BB962C8B-B14F-4D97-AF65-F5344CB8AC3E}">
        <p14:creationId xmlns:p14="http://schemas.microsoft.com/office/powerpoint/2010/main" val="667978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F7E7-F9BE-8D47-9FB6-97B711B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isotope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53228-DBD7-3E46-91EB-312A76339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94" y="1690688"/>
            <a:ext cx="8507104" cy="4273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906F-B180-DF41-90C9-8589CC426290}"/>
              </a:ext>
            </a:extLst>
          </p:cNvPr>
          <p:cNvSpPr txBox="1"/>
          <p:nvPr/>
        </p:nvSpPr>
        <p:spPr>
          <a:xfrm>
            <a:off x="9997232" y="6488668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Cornwell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9473A-BFCC-5748-BB54-F34AB13566CF}"/>
              </a:ext>
            </a:extLst>
          </p:cNvPr>
          <p:cNvSpPr txBox="1"/>
          <p:nvPr/>
        </p:nvSpPr>
        <p:spPr>
          <a:xfrm>
            <a:off x="9013098" y="3456994"/>
            <a:ext cx="3136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~4,000 observations</a:t>
            </a:r>
          </a:p>
          <a:p>
            <a:r>
              <a:rPr lang="en-US" sz="2800" dirty="0"/>
              <a:t>594 sites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EE70A-145B-D04D-BB7D-2FCB6B9E2F7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0A2D65-7B29-8844-BECC-5BB54497278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49E730-2398-9945-BEB3-4290286C9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076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F3C-C327-5647-A080-DBD5D7B3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9" y="359391"/>
            <a:ext cx="6197600" cy="624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1E8D7-3471-EF4D-AFCB-8775B5FA9116}"/>
              </a:ext>
            </a:extLst>
          </p:cNvPr>
          <p:cNvSpPr txBox="1"/>
          <p:nvPr/>
        </p:nvSpPr>
        <p:spPr>
          <a:xfrm>
            <a:off x="6820089" y="2361062"/>
            <a:ext cx="537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Stomatal conductance is optimized!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0DD4-B559-8044-809D-DC74AC03FEE0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BC4F7-B183-AB4C-AC9F-134E2106972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9C56B-2EBA-3541-BFCD-B0B96CF1BE1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740100-CD49-964C-86D5-23C41282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78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2747</Words>
  <Application>Microsoft Macintosh PowerPoint</Application>
  <PresentationFormat>Widescreen</PresentationFormat>
  <Paragraphs>347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Optimal photosynthesis </vt:lpstr>
      <vt:lpstr>Biochemistry optimization: Coordination hypothesis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PowerPoint Presentation</vt:lpstr>
      <vt:lpstr>There is little effect of soils on Vcmax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How will photosynthesis acclimate to future conditions?</vt:lpstr>
      <vt:lpstr>Expected future responses</vt:lpstr>
      <vt:lpstr>PowerPoint Presentation</vt:lpstr>
      <vt:lpstr>Photosynthetic traits change with temperature in ways expected from optimization</vt:lpstr>
      <vt:lpstr>PowerPoint Presentation</vt:lpstr>
      <vt:lpstr>Vcmax changes with CO2 in ways expected from optimization</vt:lpstr>
      <vt:lpstr>What does that mean for future projections?</vt:lpstr>
      <vt:lpstr>Higher CO2 and increased temperatures increase future photosynthesis</vt:lpstr>
      <vt:lpstr>Downregulation under elevated CO2 would reduce leaf nutrient demand!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How will photosynthesis acclimate to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Conclusions</vt:lpstr>
      <vt:lpstr>PowerPoint Presentation</vt:lpstr>
      <vt:lpstr>Global leaf isotope dataset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81</cp:revision>
  <dcterms:created xsi:type="dcterms:W3CDTF">2019-09-22T13:53:53Z</dcterms:created>
  <dcterms:modified xsi:type="dcterms:W3CDTF">2019-10-02T15:31:23Z</dcterms:modified>
</cp:coreProperties>
</file>